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1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Всероссийский конкурс</a:t>
            </a:r>
            <a:br>
              <a:rPr lang="ru-RU" dirty="0" smtClean="0"/>
            </a:br>
            <a:r>
              <a:rPr lang="ru-RU" sz="3600" dirty="0" smtClean="0"/>
              <a:t>«Идеи, преображающие города»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«Архитектура России будущего»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642067"/>
          </a:xfrm>
        </p:spPr>
        <p:txBody>
          <a:bodyPr>
            <a:normAutofit/>
          </a:bodyPr>
          <a:lstStyle/>
          <a:p>
            <a:r>
              <a:rPr lang="ru-RU" dirty="0" smtClean="0"/>
              <a:t>Работу выполнил:</a:t>
            </a:r>
          </a:p>
          <a:p>
            <a:r>
              <a:rPr lang="ru-RU" dirty="0" smtClean="0"/>
              <a:t>Ученик 11 «А» класса</a:t>
            </a:r>
          </a:p>
          <a:p>
            <a:r>
              <a:rPr lang="ru-RU" dirty="0" smtClean="0"/>
              <a:t>МКОУ «СОШ им. П. П. </a:t>
            </a:r>
            <a:r>
              <a:rPr lang="ru-RU" dirty="0" err="1" smtClean="0"/>
              <a:t>Грицая</a:t>
            </a:r>
            <a:r>
              <a:rPr lang="ru-RU" dirty="0" smtClean="0"/>
              <a:t> ст. Солдатской»</a:t>
            </a:r>
          </a:p>
          <a:p>
            <a:r>
              <a:rPr lang="ru-RU" dirty="0" err="1" smtClean="0"/>
              <a:t>Мастерко</a:t>
            </a:r>
            <a:r>
              <a:rPr lang="ru-RU" dirty="0" smtClean="0"/>
              <a:t> Сергей Васильевич</a:t>
            </a:r>
          </a:p>
          <a:p>
            <a:r>
              <a:rPr lang="ru-RU" dirty="0" smtClean="0"/>
              <a:t>Научный руководитель:</a:t>
            </a:r>
          </a:p>
          <a:p>
            <a:r>
              <a:rPr lang="ru-RU" dirty="0" err="1" smtClean="0"/>
              <a:t>Россихина</a:t>
            </a:r>
            <a:r>
              <a:rPr lang="ru-RU" dirty="0" smtClean="0"/>
              <a:t> Юлия Юрьевна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378932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293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Вывод один: Россия развивается, вместе с ней идёт вперед и развитие архитектуры. Сейчас сложно представить города России, полностью выполненные в современном стиле, но уже через несколько лет строительство таких домов «поставят на конвейер».</a:t>
            </a:r>
            <a:br>
              <a:rPr lang="ru-RU" sz="2400" dirty="0" smtClean="0"/>
            </a:br>
            <a:r>
              <a:rPr lang="ru-RU" sz="2400" dirty="0" smtClean="0"/>
              <a:t>Ведь это удобно: такое строительство является более дешёвым и простым. Его быстрее строить. Средняя стоимость частного дома в России снизится, и всё большее количество людей сможет позволить себе жильё.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1009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490" y="88900"/>
            <a:ext cx="8596668" cy="508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«Моё представление о простом доме будущего России»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48" y="596900"/>
            <a:ext cx="8898152" cy="6178866"/>
          </a:xfrm>
        </p:spPr>
      </p:pic>
    </p:spTree>
    <p:extLst>
      <p:ext uri="{BB962C8B-B14F-4D97-AF65-F5344CB8AC3E}">
        <p14:creationId xmlns="" xmlns:p14="http://schemas.microsoft.com/office/powerpoint/2010/main" val="107862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/>
              <a:t>«21 век-век быстрого развития всех отраслей науки: биологии, химии,</a:t>
            </a:r>
            <a:br>
              <a:rPr lang="ru-RU" sz="1800" dirty="0" smtClean="0"/>
            </a:br>
            <a:r>
              <a:rPr lang="ru-RU" sz="1800" dirty="0" smtClean="0"/>
              <a:t>инженерии и т.д. Архитектура тоже не стоит на месте: за несколько веков наука строить прошла долгий процесс эволюции: от средневековых романского и готического стилей до современного модернизма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 descr="https://avatars.mds.yandex.net/get-pdb/1809111/3f6630cd-495d-4c44-b36e-275c0df4b6be/s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10" y="2272506"/>
            <a:ext cx="3172968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245342/pub_5c150741c78ace00ab6e8aad_5c16b6c592487b00aa3e1515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532063"/>
            <a:ext cx="4184650" cy="3138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370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Россия-некий исторический справочник мира. Это страна с богатой историей. Архитектура России планомерно развивалась. Путь был тернист. В итоге мы имеем богатейшую по архитектурному наследству страну</a:t>
            </a:r>
            <a:endParaRPr lang="ru-RU" sz="1800" dirty="0"/>
          </a:p>
        </p:txBody>
      </p:sp>
      <p:pic>
        <p:nvPicPr>
          <p:cNvPr id="2050" name="Picture 2" descr="https://rossaprimavera.ru/static/files/66523a767a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474760"/>
            <a:ext cx="3843337" cy="3554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orage.yandexcloud.net/ege/public/images/d71dc78d1e457adce1a9ab2e1fb1c47e-filenam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35" y="2476500"/>
            <a:ext cx="4598938" cy="35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303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Архитектурное наследие-национальное богатство. С одной стороны это большой плюс, а с другой-минус. Дело в том, что в России есть проблема со стилизацией многих поселений: сел и городов. Когда я смотрю на всю эту разноплановую серость, создаётся впечатление будто развитие здесь остановилось в 50-60 годах 20-го века, когда упор делался не на эстетичность а на массовость</a:t>
            </a:r>
            <a:endParaRPr lang="ru-RU" sz="1600" dirty="0"/>
          </a:p>
        </p:txBody>
      </p:sp>
      <p:pic>
        <p:nvPicPr>
          <p:cNvPr id="3074" name="Picture 2" descr="https://ic.pics.livejournal.com/arigatotravels/72315762/407991/407991_1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94" y="2160588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946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023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Действительно ли это острая проблема</a:t>
            </a:r>
            <a:r>
              <a:rPr lang="en-US" sz="2000" dirty="0" smtClean="0"/>
              <a:t>?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Как с этим справляются другие страны</a:t>
            </a:r>
            <a:r>
              <a:rPr lang="en-US" sz="2000" dirty="0" smtClean="0"/>
              <a:t>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Так есть ли выход</a:t>
            </a:r>
            <a:r>
              <a:rPr lang="en-US" sz="2000" dirty="0" smtClean="0"/>
              <a:t>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Есть в мире страны развитые и есть развивающиеся. По моим подсчетам Россия в ближайшее время войдет в список именно развитых стран. Перенимать полезный опыт других стран-нормальная практика, и если мы обратим свои взоры на запад, в Европу, или на восток через Берингов пролив на США, то поймем, что там все поставлено на поток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58467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НТР не стоит на месте и архитектура развитых стран сейчас представлена современными постройками. Распространенный на сегодня стиль-постмодернизм. Этот стиль характеризуется невиданным разнообразием форм и видов. Современные архитекторы делают упор на различные направления, постмодернизм дает им огромное поле для самореализации. </a:t>
            </a:r>
            <a:endParaRPr lang="ru-RU" sz="1600" dirty="0"/>
          </a:p>
        </p:txBody>
      </p:sp>
      <p:pic>
        <p:nvPicPr>
          <p:cNvPr id="4102" name="Picture 6" descr="https://architecturalidea.com/architecture-history/wp-content/uploads/2020/02/Postmodernizm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9" y="2708045"/>
            <a:ext cx="4848736" cy="2671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media.architecturaldigest.com/photos/56a026f0f62777972f2fdf6c/master/pass/architectural-landmarks-los-angeles-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27" y="2708045"/>
            <a:ext cx="4012147" cy="2671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731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Но главная цель постмодернистов-</a:t>
            </a:r>
            <a:r>
              <a:rPr lang="ru-RU" sz="1800" dirty="0"/>
              <a:t>объединение в одно целое вкусов и ценностей обычных людей и профессионального архитектурного </a:t>
            </a:r>
            <a:r>
              <a:rPr lang="ru-RU" sz="1800" dirty="0" smtClean="0"/>
              <a:t>языка. Особенностями такого стиля являются таинственно красивая простота с одной стороны и практичность с другой. Также важной чертой постмодернизма является гармоничность с окружающей средой.</a:t>
            </a:r>
            <a:endParaRPr lang="ru-RU" sz="1800" dirty="0"/>
          </a:p>
        </p:txBody>
      </p:sp>
      <p:pic>
        <p:nvPicPr>
          <p:cNvPr id="5122" name="Picture 2" descr="https://avatars.mds.yandex.net/get-zen_doc/3137181/pub_5f29133d9e0c9e61827adb8f_5f2913c3c77e3a2ae3259d2b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44" y="2160588"/>
            <a:ext cx="3105149" cy="3881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789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Возможность появления этого стиля появилась вследствие развития новых технологий. Появляются новые материалы, которые более практичны. Так например в частном строительстве сейчас часто используются каркасные металлоконструкции которым можно придавать различную форму.</a:t>
            </a:r>
            <a:endParaRPr lang="ru-RU" sz="1800" dirty="0"/>
          </a:p>
        </p:txBody>
      </p:sp>
      <p:pic>
        <p:nvPicPr>
          <p:cNvPr id="6146" name="Picture 2" descr="https://www.gradyent.ru/upload/iblock/87b/87be05db3a416cff82d8d907facf0a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77" y="2160588"/>
            <a:ext cx="5888283" cy="3881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010747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314</Words>
  <Application>Microsoft Office PowerPoint</Application>
  <PresentationFormat>Произвольный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Всероссийский конкурс «Идеи, преображающие города»  «Архитектура России будущего»  </vt:lpstr>
      <vt:lpstr>«Моё представление о простом доме будущего России»</vt:lpstr>
      <vt:lpstr>«21 век-век быстрого развития всех отраслей науки: биологии, химии, инженерии и т.д. Архитектура тоже не стоит на месте: за несколько веков наука строить прошла долгий процесс эволюции: от средневековых романского и готического стилей до современного модернизма </vt:lpstr>
      <vt:lpstr>Россия-некий исторический справочник мира. Это страна с богатой историей. Архитектура России планомерно развивалась. Путь был тернист. В итоге мы имеем богатейшую по архитектурному наследству страну</vt:lpstr>
      <vt:lpstr>Архитектурное наследие-национальное богатство. С одной стороны это большой плюс, а с другой-минус. Дело в том, что в России есть проблема со стилизацией многих поселений: сел и городов. Когда я смотрю на всю эту разноплановую серость, создаётся впечатление будто развитие здесь остановилось в 50-60 годах 20-го века, когда упор делался не на эстетичность а на массовость</vt:lpstr>
      <vt:lpstr>Действительно ли это острая проблема?  Как с этим справляются другие страны?  Так есть ли выход?  Есть в мире страны развитые и есть развивающиеся. По моим подсчетам Россия в ближайшее время войдет в список именно развитых стран. Перенимать полезный опыт других стран-нормальная практика, и если мы обратим свои взоры на запад, в Европу, или на восток через Берингов пролив на США, то поймем, что там все поставлено на поток </vt:lpstr>
      <vt:lpstr>НТР не стоит на месте и архитектура развитых стран сейчас представлена современными постройками. Распространенный на сегодня стиль-постмодернизм. Этот стиль характеризуется невиданным разнообразием форм и видов. Современные архитекторы делают упор на различные направления, постмодернизм дает им огромное поле для самореализации. </vt:lpstr>
      <vt:lpstr>Но главная цель постмодернистов-объединение в одно целое вкусов и ценностей обычных людей и профессионального архитектурного языка. Особенностями такого стиля являются таинственно красивая простота с одной стороны и практичность с другой. Также важной чертой постмодернизма является гармоничность с окружающей средой.</vt:lpstr>
      <vt:lpstr>Возможность появления этого стиля появилась вследствие развития новых технологий. Появляются новые материалы, которые более практичны. Так например в частном строительстве сейчас часто используются каркасные металлоконструкции которым можно придавать различную форму.</vt:lpstr>
      <vt:lpstr>Вывод один: Россия развивается, вместе с ней идёт вперед и развитие архитектуры. Сейчас сложно представить города России, полностью выполненные в современном стиле, но уже через несколько лет строительство таких домов «поставят на конвейер». Ведь это удобно: такое строительство является более дешёвым и простым. Его быстрее строить. Средняя стоимость частного дома в России снизится, и всё большее количество людей сможет позволить себе жильё.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«Идеи, преображающие города»  «Архитектура России будущего»</dc:title>
  <dc:creator>USER</dc:creator>
  <cp:lastModifiedBy>admin</cp:lastModifiedBy>
  <cp:revision>20</cp:revision>
  <dcterms:created xsi:type="dcterms:W3CDTF">2021-03-30T14:50:01Z</dcterms:created>
  <dcterms:modified xsi:type="dcterms:W3CDTF">2021-03-31T05:26:06Z</dcterms:modified>
</cp:coreProperties>
</file>